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0934-B331-46B1-A372-C48FBABF5D73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5053-6080-4E7D-9610-60DCDE750C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0934-B331-46B1-A372-C48FBABF5D73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5053-6080-4E7D-9610-60DCDE750C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0934-B331-46B1-A372-C48FBABF5D73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5053-6080-4E7D-9610-60DCDE750C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0934-B331-46B1-A372-C48FBABF5D73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5053-6080-4E7D-9610-60DCDE750C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0934-B331-46B1-A372-C48FBABF5D73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5053-6080-4E7D-9610-60DCDE750C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0934-B331-46B1-A372-C48FBABF5D73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5053-6080-4E7D-9610-60DCDE750C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0934-B331-46B1-A372-C48FBABF5D73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5053-6080-4E7D-9610-60DCDE750C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0934-B331-46B1-A372-C48FBABF5D73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5053-6080-4E7D-9610-60DCDE750C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0934-B331-46B1-A372-C48FBABF5D73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5053-6080-4E7D-9610-60DCDE750C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0934-B331-46B1-A372-C48FBABF5D73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5053-6080-4E7D-9610-60DCDE750C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0934-B331-46B1-A372-C48FBABF5D73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5053-6080-4E7D-9610-60DCDE750C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60934-B331-46B1-A372-C48FBABF5D73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D5053-6080-4E7D-9610-60DCDE750C0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3" name="Picture 2" descr="qualitative research analysis-page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3" name="Picture 2" descr="qualitative research analysis-page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ative research analysis-pag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3" name="Picture 2" descr="qualitative research analysis-page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Hayley Fahy</dc:creator>
  <cp:lastModifiedBy>Fahy, Hayley</cp:lastModifiedBy>
  <cp:revision>3</cp:revision>
  <dcterms:created xsi:type="dcterms:W3CDTF">2016-10-18T20:42:55Z</dcterms:created>
  <dcterms:modified xsi:type="dcterms:W3CDTF">2016-10-19T13:25:15Z</dcterms:modified>
</cp:coreProperties>
</file>