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D6F6-A172-4395-9DC5-82CCCBD75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879FE-E52E-40D4-BD8A-920F52EC6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FE3BB-48A6-4175-A432-A0E7F267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9E9C-D788-4BC0-BECC-BEE1D58A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41EED-39A7-4D76-9E34-4A0ACF11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83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1B75A-33C5-4D92-9FFB-FD52FB5C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B0D9-FFBD-4A73-9242-A9D35EF3D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791D3-C37B-482F-AFDC-04C7094E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75C71-D583-40F4-BD86-E2B57EE5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0567A-684E-478D-A453-C4D8604B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1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C30D-A1FD-4ED6-91CE-C41CDE62D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B3EB7-C2AB-44E7-A423-28DDF8969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9E22D-3944-4333-97A0-96BAB4C1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CCAA8-3932-4579-B87D-38D49C38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3B9BB-4F0B-4562-BEEB-BABEB53F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6381-2B96-44D2-B739-D8D763FB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8D1A8-286F-490C-922A-A3FAB8D1A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ABA51-EC42-45B5-A51D-4CEA9C5A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0CB09-C468-4468-AAA0-3B27CF99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68F25-4B9C-4E7B-8FA3-87FBEA8A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032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BB0F-C092-4FFC-B427-CE88FD24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BBAF1-1FA7-48BE-880A-1533B7727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46AB1-11E8-4E9E-BB9F-EE2E1564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2650D-F80B-4E7F-904A-6E51BFEF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7FFB-A56A-4AB3-947C-120144C1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65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8BBFC-6749-4D45-A484-FFA13C8A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4FFA7-9961-4C99-8EF9-F94A19CB1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114E7-7DE0-4E7B-9EF2-A40D3297A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1A0B6-E0A1-4143-9313-E4EB90C1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5C4A5-3F84-499B-84EA-44987CDF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3ECEE-EB8E-491D-A357-B968251D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15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5ED1-7885-482B-A62A-A77A3E97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54004-4022-4D4B-8A38-EC0DAA00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BC464-83EB-4524-B1DD-A632A1C25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3F0D2D-EA05-432F-9346-A264DDB0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3E49D-3EC8-4D37-A0D0-8482CF73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FDC5BC-7C07-4321-8194-B0DDE611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B1A0AB-5B7B-45ED-B75B-7E07C1D7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21C551-C7E8-41BA-8885-DB45A69B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79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99F3-F523-465F-8386-B1117F53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7F325-34B4-40DF-B343-AF645021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F0D5F-0EAC-4A15-A6A4-EBD06C77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95F8F-56A5-4D38-BF7A-D97D3D93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35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CB3271-0B4C-49B5-8422-65B9F4C6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C1839-743B-4E70-ABF9-8A7FACF8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B1314-F4BD-4542-AFF1-27B8DE72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99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B4EF-6E93-48C3-BD06-0C1F512C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232ED-B6D3-4021-A3DC-E41935873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D7347-4E89-422F-ABBE-414E83E7D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6E51B-9510-4733-B836-51FC6ABF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72BD6-13BA-4F73-B754-AEBF3169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46643-A56E-46BB-82D5-C8C624CB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96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BE86-21E4-42A8-B166-8AB1332FB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B1E96-8620-4259-8B15-5A9AA450C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B5B29-0371-4AE7-BD50-4D8B5A644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2370F-D3EE-4AA2-AF1D-F6B469BBC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C60A-C10A-4E83-B0B1-9952ED1C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45514-B886-49D7-B122-5D5454D6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05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47045-3AD1-475B-A36C-8CC75496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E547E-A66D-4235-845F-8624C0CBA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F38A3-A3E6-4EFC-BCDF-3C06AC666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FCDED-8687-419F-8753-C2E1D973087F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DD5-E7AC-4878-9948-84B6745DC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30551-4C4A-4920-9B1A-88E806AF1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4B47A-46B0-4CE4-8B39-8B5EA3FC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6180-5556-BD48-A79A-E9EF1742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56" y="3147236"/>
            <a:ext cx="9729569" cy="2611599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6000" b="1" dirty="0">
                <a:solidFill>
                  <a:srgbClr val="1338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Postgraduate Festival 2022</a:t>
            </a:r>
            <a:br>
              <a:rPr lang="en-US" sz="6000" b="1" dirty="0">
                <a:latin typeface="Calibri"/>
                <a:cs typeface="Calibri"/>
              </a:rPr>
            </a:br>
            <a:r>
              <a:rPr lang="en-GB" sz="4000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  <a:t>Posters Group 2:</a:t>
            </a:r>
            <a:br>
              <a:rPr lang="en-GB" sz="4000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4000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  <a:t>Mid </a:t>
            </a:r>
            <a:r>
              <a:rPr lang="en-GB" sz="400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  <a:t>and later-stage </a:t>
            </a:r>
            <a:r>
              <a:rPr lang="en-GB" sz="4000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  <a:t>postgraduate researchers</a:t>
            </a:r>
            <a:br>
              <a:rPr lang="en-GB" sz="4000" b="1" dirty="0">
                <a:solidFill>
                  <a:srgbClr val="133880"/>
                </a:solidFill>
                <a:latin typeface="+mn-lt"/>
                <a:cs typeface="Arial" panose="020B0604020202020204" pitchFamily="34" charset="0"/>
              </a:rPr>
            </a:br>
            <a:endParaRPr lang="en-US" sz="4000" b="1" dirty="0">
              <a:solidFill>
                <a:srgbClr val="13388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04A25C-9A71-458B-B165-8D617FD24E3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t="36149" r="14445" b="25576"/>
          <a:stretch/>
        </p:blipFill>
        <p:spPr bwMode="auto">
          <a:xfrm>
            <a:off x="2257844" y="1099160"/>
            <a:ext cx="7236630" cy="1396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260958" y="428529"/>
            <a:ext cx="257308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1" i="0" u="none" strike="noStrike" cap="none" normalizeH="0" baseline="0" dirty="0">
                <a:ln>
                  <a:noFill/>
                </a:ln>
                <a:solidFill>
                  <a:srgbClr val="1338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342" y="148917"/>
            <a:ext cx="589131" cy="535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08289" y="123511"/>
            <a:ext cx="258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dirty="0">
                <a:solidFill>
                  <a:srgbClr val="1338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@LJMU_PGRs #PGRFest22 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3123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805D8CA-FC88-4843-A06F-0E41722A3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E04DC4-BCE1-4E7F-8691-2BD7224996A0}"/>
              </a:ext>
            </a:extLst>
          </p:cNvPr>
          <p:cNvSpPr txBox="1"/>
          <p:nvPr/>
        </p:nvSpPr>
        <p:spPr>
          <a:xfrm>
            <a:off x="130629" y="5774095"/>
            <a:ext cx="1109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9. Lauren Coan, CMP</a:t>
            </a:r>
          </a:p>
        </p:txBody>
      </p:sp>
    </p:spTree>
    <p:extLst>
      <p:ext uri="{BB962C8B-B14F-4D97-AF65-F5344CB8AC3E}">
        <p14:creationId xmlns:p14="http://schemas.microsoft.com/office/powerpoint/2010/main" val="57173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C7249CE-FFA1-4A6E-8942-86EB58480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4AD715-F418-4F9A-B90E-85D8469473D8}"/>
              </a:ext>
            </a:extLst>
          </p:cNvPr>
          <p:cNvSpPr txBox="1"/>
          <p:nvPr/>
        </p:nvSpPr>
        <p:spPr>
          <a:xfrm>
            <a:off x="130628" y="5774095"/>
            <a:ext cx="1362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10. Adam Mitchinson, CMP </a:t>
            </a:r>
          </a:p>
        </p:txBody>
      </p:sp>
    </p:spTree>
    <p:extLst>
      <p:ext uri="{BB962C8B-B14F-4D97-AF65-F5344CB8AC3E}">
        <p14:creationId xmlns:p14="http://schemas.microsoft.com/office/powerpoint/2010/main" val="213418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4A7844C-7CFF-42A1-9CD6-E1EDAFA71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7A386-DC8C-4630-8FA6-4D1E4D19BEF4}"/>
              </a:ext>
            </a:extLst>
          </p:cNvPr>
          <p:cNvSpPr txBox="1"/>
          <p:nvPr/>
        </p:nvSpPr>
        <p:spPr>
          <a:xfrm>
            <a:off x="130628" y="5774095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11. </a:t>
            </a:r>
            <a:r>
              <a:rPr lang="en-GB" dirty="0" err="1"/>
              <a:t>Tianran</a:t>
            </a:r>
            <a:r>
              <a:rPr lang="en-GB" dirty="0"/>
              <a:t> Ren, ENG </a:t>
            </a:r>
          </a:p>
        </p:txBody>
      </p:sp>
    </p:spTree>
    <p:extLst>
      <p:ext uri="{BB962C8B-B14F-4D97-AF65-F5344CB8AC3E}">
        <p14:creationId xmlns:p14="http://schemas.microsoft.com/office/powerpoint/2010/main" val="357808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E3F1D2-0D39-4EE5-AECC-087EE35A6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06" y="0"/>
            <a:ext cx="97071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6BB11-E33B-4887-A5EC-607C149260C2}"/>
              </a:ext>
            </a:extLst>
          </p:cNvPr>
          <p:cNvSpPr txBox="1"/>
          <p:nvPr/>
        </p:nvSpPr>
        <p:spPr>
          <a:xfrm>
            <a:off x="130628" y="5774095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12. Richie Kirwan, BES </a:t>
            </a:r>
          </a:p>
        </p:txBody>
      </p:sp>
    </p:spTree>
    <p:extLst>
      <p:ext uri="{BB962C8B-B14F-4D97-AF65-F5344CB8AC3E}">
        <p14:creationId xmlns:p14="http://schemas.microsoft.com/office/powerpoint/2010/main" val="637178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81297DCC-6D67-4F03-B43C-024A54D5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DB7C83-9A27-4109-9DDC-5003266A34C1}"/>
              </a:ext>
            </a:extLst>
          </p:cNvPr>
          <p:cNvSpPr txBox="1"/>
          <p:nvPr/>
        </p:nvSpPr>
        <p:spPr>
          <a:xfrm>
            <a:off x="130628" y="5774095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13. Paige Cole, SPS </a:t>
            </a:r>
          </a:p>
        </p:txBody>
      </p:sp>
    </p:spTree>
    <p:extLst>
      <p:ext uri="{BB962C8B-B14F-4D97-AF65-F5344CB8AC3E}">
        <p14:creationId xmlns:p14="http://schemas.microsoft.com/office/powerpoint/2010/main" val="3801553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30F1506-615C-49A7-A8DF-DD10C3A00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0" y="0"/>
            <a:ext cx="97111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BBBC2-6994-47E8-8753-F15C0C06DADC}"/>
              </a:ext>
            </a:extLst>
          </p:cNvPr>
          <p:cNvSpPr txBox="1"/>
          <p:nvPr/>
        </p:nvSpPr>
        <p:spPr>
          <a:xfrm>
            <a:off x="130628" y="5774095"/>
            <a:ext cx="1763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14. Lucy Dowdall, </a:t>
            </a:r>
          </a:p>
          <a:p>
            <a:r>
              <a:rPr lang="en-GB" dirty="0"/>
              <a:t>BES </a:t>
            </a:r>
          </a:p>
        </p:txBody>
      </p:sp>
    </p:spTree>
    <p:extLst>
      <p:ext uri="{BB962C8B-B14F-4D97-AF65-F5344CB8AC3E}">
        <p14:creationId xmlns:p14="http://schemas.microsoft.com/office/powerpoint/2010/main" val="357317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1B1F70-B895-4D51-8AE1-B7F25824B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9" y="0"/>
            <a:ext cx="10276373" cy="6707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099B2-D1FC-4D8B-BEDB-89845A4EDC59}"/>
              </a:ext>
            </a:extLst>
          </p:cNvPr>
          <p:cNvSpPr txBox="1"/>
          <p:nvPr/>
        </p:nvSpPr>
        <p:spPr>
          <a:xfrm>
            <a:off x="83975" y="5363548"/>
            <a:ext cx="1129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15. Stamatia Galata, BES</a:t>
            </a:r>
          </a:p>
        </p:txBody>
      </p:sp>
    </p:spTree>
    <p:extLst>
      <p:ext uri="{BB962C8B-B14F-4D97-AF65-F5344CB8AC3E}">
        <p14:creationId xmlns:p14="http://schemas.microsoft.com/office/powerpoint/2010/main" val="2119175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89236F4-0120-4A2B-8A3C-D32977FC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20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BCC3B-2406-4C6C-83A2-9B6F608E1C11}"/>
              </a:ext>
            </a:extLst>
          </p:cNvPr>
          <p:cNvSpPr txBox="1"/>
          <p:nvPr/>
        </p:nvSpPr>
        <p:spPr>
          <a:xfrm>
            <a:off x="83975" y="5363548"/>
            <a:ext cx="112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16. Karyono, CBE</a:t>
            </a:r>
          </a:p>
        </p:txBody>
      </p:sp>
    </p:spTree>
    <p:extLst>
      <p:ext uri="{BB962C8B-B14F-4D97-AF65-F5344CB8AC3E}">
        <p14:creationId xmlns:p14="http://schemas.microsoft.com/office/powerpoint/2010/main" val="3632939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0D2279-C7AC-44F0-B985-A300F6000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69" y="0"/>
            <a:ext cx="9592877" cy="6746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231BE-E0DF-4013-8E40-858C526DABDF}"/>
              </a:ext>
            </a:extLst>
          </p:cNvPr>
          <p:cNvSpPr txBox="1"/>
          <p:nvPr/>
        </p:nvSpPr>
        <p:spPr>
          <a:xfrm>
            <a:off x="83975" y="5363548"/>
            <a:ext cx="1129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17. Nusrat Jannat, CBE</a:t>
            </a:r>
          </a:p>
        </p:txBody>
      </p:sp>
    </p:spTree>
    <p:extLst>
      <p:ext uri="{BB962C8B-B14F-4D97-AF65-F5344CB8AC3E}">
        <p14:creationId xmlns:p14="http://schemas.microsoft.com/office/powerpoint/2010/main" val="141779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7AD1CA72-EA06-4AB0-AF7C-BE3DCB509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3" y="0"/>
            <a:ext cx="97096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19BA4-26E0-48E4-B133-B998EC803078}"/>
              </a:ext>
            </a:extLst>
          </p:cNvPr>
          <p:cNvSpPr txBox="1"/>
          <p:nvPr/>
        </p:nvSpPr>
        <p:spPr>
          <a:xfrm>
            <a:off x="83975" y="5363548"/>
            <a:ext cx="112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18. Laura Sheehy, BES</a:t>
            </a:r>
          </a:p>
        </p:txBody>
      </p:sp>
    </p:spTree>
    <p:extLst>
      <p:ext uri="{BB962C8B-B14F-4D97-AF65-F5344CB8AC3E}">
        <p14:creationId xmlns:p14="http://schemas.microsoft.com/office/powerpoint/2010/main" val="319206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4D12092-2E37-400D-9646-F0AC8F6FF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50" y="0"/>
            <a:ext cx="48480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4D719-DC20-45A1-B405-D7A0F74964EF}"/>
              </a:ext>
            </a:extLst>
          </p:cNvPr>
          <p:cNvSpPr txBox="1"/>
          <p:nvPr/>
        </p:nvSpPr>
        <p:spPr>
          <a:xfrm>
            <a:off x="171450" y="5867400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Harriet Dunn, EDN</a:t>
            </a:r>
          </a:p>
        </p:txBody>
      </p:sp>
    </p:spTree>
    <p:extLst>
      <p:ext uri="{BB962C8B-B14F-4D97-AF65-F5344CB8AC3E}">
        <p14:creationId xmlns:p14="http://schemas.microsoft.com/office/powerpoint/2010/main" val="420077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DC95C7-2DCB-4E1A-966E-E019D1F8D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599F05-D75C-4A2F-8B94-19F55E07EBDC}"/>
              </a:ext>
            </a:extLst>
          </p:cNvPr>
          <p:cNvSpPr txBox="1"/>
          <p:nvPr/>
        </p:nvSpPr>
        <p:spPr>
          <a:xfrm>
            <a:off x="83975" y="5363548"/>
            <a:ext cx="124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19. Courtney Thompson, PBS</a:t>
            </a:r>
          </a:p>
        </p:txBody>
      </p:sp>
    </p:spTree>
    <p:extLst>
      <p:ext uri="{BB962C8B-B14F-4D97-AF65-F5344CB8AC3E}">
        <p14:creationId xmlns:p14="http://schemas.microsoft.com/office/powerpoint/2010/main" val="1055831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11BC4B86-6020-41EC-AE38-9D5C686BD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8E513-44FF-41CC-9881-570339F1B635}"/>
              </a:ext>
            </a:extLst>
          </p:cNvPr>
          <p:cNvSpPr txBox="1"/>
          <p:nvPr/>
        </p:nvSpPr>
        <p:spPr>
          <a:xfrm>
            <a:off x="83975" y="5363548"/>
            <a:ext cx="1240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20. Emily Wharton, SPS</a:t>
            </a:r>
          </a:p>
        </p:txBody>
      </p:sp>
    </p:spTree>
    <p:extLst>
      <p:ext uri="{BB962C8B-B14F-4D97-AF65-F5344CB8AC3E}">
        <p14:creationId xmlns:p14="http://schemas.microsoft.com/office/powerpoint/2010/main" val="1704114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paper&#10;&#10;Description automatically generated with low confidence">
            <a:extLst>
              <a:ext uri="{FF2B5EF4-FFF2-40B4-BE49-F238E27FC236}">
                <a16:creationId xmlns:a16="http://schemas.microsoft.com/office/drawing/2014/main" id="{B8478BFC-F5A0-4D66-8EFF-A21B10182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37" y="0"/>
            <a:ext cx="48871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67C83E-2FFF-442B-B80A-187CF23E8759}"/>
              </a:ext>
            </a:extLst>
          </p:cNvPr>
          <p:cNvSpPr txBox="1"/>
          <p:nvPr/>
        </p:nvSpPr>
        <p:spPr>
          <a:xfrm>
            <a:off x="186611" y="5382209"/>
            <a:ext cx="263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21. Jacqueline Richards, NAH</a:t>
            </a:r>
          </a:p>
        </p:txBody>
      </p:sp>
    </p:spTree>
    <p:extLst>
      <p:ext uri="{BB962C8B-B14F-4D97-AF65-F5344CB8AC3E}">
        <p14:creationId xmlns:p14="http://schemas.microsoft.com/office/powerpoint/2010/main" val="843039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, qr code&#10;&#10;Description automatically generated">
            <a:extLst>
              <a:ext uri="{FF2B5EF4-FFF2-40B4-BE49-F238E27FC236}">
                <a16:creationId xmlns:a16="http://schemas.microsoft.com/office/drawing/2014/main" id="{8490F189-60F5-473B-BEC8-DD82110F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FB226-28DD-4779-95D3-E3BD1458BEE1}"/>
              </a:ext>
            </a:extLst>
          </p:cNvPr>
          <p:cNvSpPr txBox="1"/>
          <p:nvPr/>
        </p:nvSpPr>
        <p:spPr>
          <a:xfrm>
            <a:off x="83975" y="5363548"/>
            <a:ext cx="124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22. Ryan Clarke, LSS</a:t>
            </a:r>
          </a:p>
        </p:txBody>
      </p:sp>
    </p:spTree>
    <p:extLst>
      <p:ext uri="{BB962C8B-B14F-4D97-AF65-F5344CB8AC3E}">
        <p14:creationId xmlns:p14="http://schemas.microsoft.com/office/powerpoint/2010/main" val="373474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58C3B1C-C2DF-4460-86CC-79F8D1D19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55" y="0"/>
            <a:ext cx="971117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BE986-62D3-46C4-ADB8-C4775B316805}"/>
              </a:ext>
            </a:extLst>
          </p:cNvPr>
          <p:cNvSpPr txBox="1"/>
          <p:nvPr/>
        </p:nvSpPr>
        <p:spPr>
          <a:xfrm>
            <a:off x="0" y="5858069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Bex Walker, SPS</a:t>
            </a:r>
          </a:p>
        </p:txBody>
      </p:sp>
    </p:spTree>
    <p:extLst>
      <p:ext uri="{BB962C8B-B14F-4D97-AF65-F5344CB8AC3E}">
        <p14:creationId xmlns:p14="http://schemas.microsoft.com/office/powerpoint/2010/main" val="395209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8C7CAFC-48A4-45B3-BE24-57F6B6FCD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E73D2E-3B6A-4ECE-A656-F405D36BC415}"/>
              </a:ext>
            </a:extLst>
          </p:cNvPr>
          <p:cNvSpPr txBox="1"/>
          <p:nvPr/>
        </p:nvSpPr>
        <p:spPr>
          <a:xfrm>
            <a:off x="0" y="5755433"/>
            <a:ext cx="1833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 Toni </a:t>
            </a:r>
          </a:p>
          <a:p>
            <a:r>
              <a:rPr lang="en-GB" dirty="0"/>
              <a:t>Blackham, </a:t>
            </a:r>
          </a:p>
          <a:p>
            <a:r>
              <a:rPr lang="en-GB" dirty="0"/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20875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82B253-2FF7-4D07-8324-B884A337E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50" y="0"/>
            <a:ext cx="48430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E287D6-9CEA-4425-9CA3-490E9CD6B32F}"/>
              </a:ext>
            </a:extLst>
          </p:cNvPr>
          <p:cNvSpPr txBox="1"/>
          <p:nvPr/>
        </p:nvSpPr>
        <p:spPr>
          <a:xfrm>
            <a:off x="401216" y="5811417"/>
            <a:ext cx="258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Zoe Swithenbank, PHI</a:t>
            </a:r>
          </a:p>
        </p:txBody>
      </p:sp>
    </p:spTree>
    <p:extLst>
      <p:ext uri="{BB962C8B-B14F-4D97-AF65-F5344CB8AC3E}">
        <p14:creationId xmlns:p14="http://schemas.microsoft.com/office/powerpoint/2010/main" val="268204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31016F44-EA12-461D-BC1C-22AC942E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74" y="0"/>
            <a:ext cx="97086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090B1-F264-46DC-AC6F-D49847842DB1}"/>
              </a:ext>
            </a:extLst>
          </p:cNvPr>
          <p:cNvSpPr txBox="1"/>
          <p:nvPr/>
        </p:nvSpPr>
        <p:spPr>
          <a:xfrm>
            <a:off x="102637" y="5774095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 Jessie </a:t>
            </a:r>
          </a:p>
          <a:p>
            <a:r>
              <a:rPr lang="en-GB" dirty="0"/>
              <a:t>Smith, PHI</a:t>
            </a:r>
          </a:p>
        </p:txBody>
      </p:sp>
    </p:spTree>
    <p:extLst>
      <p:ext uri="{BB962C8B-B14F-4D97-AF65-F5344CB8AC3E}">
        <p14:creationId xmlns:p14="http://schemas.microsoft.com/office/powerpoint/2010/main" val="171175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9C3BD0F-E2D3-4536-AF36-315D06D43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80" y="0"/>
            <a:ext cx="94540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24255-9032-4AAA-97C7-B27CB523FAAE}"/>
              </a:ext>
            </a:extLst>
          </p:cNvPr>
          <p:cNvSpPr txBox="1"/>
          <p:nvPr/>
        </p:nvSpPr>
        <p:spPr>
          <a:xfrm>
            <a:off x="0" y="5774095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6. Ana Powell, PSY</a:t>
            </a:r>
          </a:p>
        </p:txBody>
      </p:sp>
    </p:spTree>
    <p:extLst>
      <p:ext uri="{BB962C8B-B14F-4D97-AF65-F5344CB8AC3E}">
        <p14:creationId xmlns:p14="http://schemas.microsoft.com/office/powerpoint/2010/main" val="174600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C96FDF0-19BD-40D7-9A68-DFD3E2EF2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958CC9-B65D-41E9-892B-573593A3D092}"/>
              </a:ext>
            </a:extLst>
          </p:cNvPr>
          <p:cNvSpPr txBox="1"/>
          <p:nvPr/>
        </p:nvSpPr>
        <p:spPr>
          <a:xfrm>
            <a:off x="130629" y="5774095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7. Becky Self, NAH</a:t>
            </a:r>
          </a:p>
        </p:txBody>
      </p:sp>
    </p:spTree>
    <p:extLst>
      <p:ext uri="{BB962C8B-B14F-4D97-AF65-F5344CB8AC3E}">
        <p14:creationId xmlns:p14="http://schemas.microsoft.com/office/powerpoint/2010/main" val="335152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4562AFB2-F841-43D4-8FCA-81ADCDBC7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04" y="0"/>
            <a:ext cx="97093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100C9-9453-49BC-BB38-A834A0167C81}"/>
              </a:ext>
            </a:extLst>
          </p:cNvPr>
          <p:cNvSpPr txBox="1"/>
          <p:nvPr/>
        </p:nvSpPr>
        <p:spPr>
          <a:xfrm>
            <a:off x="130629" y="5774095"/>
            <a:ext cx="18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8. Loredana </a:t>
            </a:r>
          </a:p>
          <a:p>
            <a:r>
              <a:rPr lang="en-GB" dirty="0"/>
              <a:t>Frau, PSY</a:t>
            </a:r>
          </a:p>
        </p:txBody>
      </p:sp>
    </p:spTree>
    <p:extLst>
      <p:ext uri="{BB962C8B-B14F-4D97-AF65-F5344CB8AC3E}">
        <p14:creationId xmlns:p14="http://schemas.microsoft.com/office/powerpoint/2010/main" val="1121877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153</Words>
  <Application>Microsoft Office PowerPoint</Application>
  <PresentationFormat>Widescreen</PresentationFormat>
  <Paragraphs>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Postgraduate Festival 2022 Posters Group 2: Mid and later-stage postgraduate researchers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Postgraduate Festival 2022 Posters Group 2: Mid and Later-Stage postgraduate researchers  </dc:title>
  <dc:creator>Sheppard, Victoria</dc:creator>
  <cp:lastModifiedBy>Sheppard, Victoria</cp:lastModifiedBy>
  <cp:revision>7</cp:revision>
  <dcterms:created xsi:type="dcterms:W3CDTF">2022-05-04T10:10:11Z</dcterms:created>
  <dcterms:modified xsi:type="dcterms:W3CDTF">2022-05-04T11:15:08Z</dcterms:modified>
</cp:coreProperties>
</file>