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0" r:id="rId25"/>
    <p:sldId id="284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4244-42AC-4C4D-8C00-DF04A00B6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71A61-8632-423A-BB49-F0F0831EB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8F961-C55B-4842-8058-76060D295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4B18-C5A4-45E1-AFE6-F48F464D5D58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51F8D-9AD5-4CAD-AD84-3540CAB77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23725-CE16-42DD-B75C-4904DA05B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16B-D224-44A1-AA14-8FE3C0FD0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00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FDB8D-9F7C-4419-ABBF-7224210A3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7F8FCB-8AB8-4131-9ED7-71AF3B3D54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978C9-AF43-4213-A849-29851DB3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4B18-C5A4-45E1-AFE6-F48F464D5D58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E5323-E593-4C65-AB93-F131E5F63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583A4-7C9B-48A3-A2CA-834C9251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16B-D224-44A1-AA14-8FE3C0FD0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81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727C45-3A90-4EC1-9EF6-0B05D0E61C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102C06-9DF8-4052-B497-A9E6D48CE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C8134-2763-4C8F-B474-0C03753D0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4B18-C5A4-45E1-AFE6-F48F464D5D58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893FB-4D6F-49BB-BD0C-66C536338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9C723-6B49-48C1-96EB-AF284E44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16B-D224-44A1-AA14-8FE3C0FD0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73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81094-609D-4F95-8035-B215144D3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762EB-DB4E-420F-A249-95C3ABDB8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135C1-0EBE-4654-BEFF-0B6E4EB3C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4B18-C5A4-45E1-AFE6-F48F464D5D58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EC45F-2C46-4003-BFA1-A7D72D084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3D8CD-C364-4B95-BF42-C04907B6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16B-D224-44A1-AA14-8FE3C0FD0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24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F0D2-B6BA-4CC1-A7E1-60097D267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83F32-F43E-49CB-9F35-1B68F776D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482DB-9597-4E7D-AFF9-F4EFE3DAD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4B18-C5A4-45E1-AFE6-F48F464D5D58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97902-AB3B-441A-8019-DBBE1391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03AA1-2B59-4F50-AFFF-CD3908B1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16B-D224-44A1-AA14-8FE3C0FD0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810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C292D-0E7F-4095-81C6-DF3A73BA2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6041A-6942-4F53-88FC-5E48BAFAD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4C677-0E07-493C-8E24-5155B47E1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6D52C-C922-4C5D-B721-8FE50E7B8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4B18-C5A4-45E1-AFE6-F48F464D5D58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CA5DC-7B3D-403C-ACDB-14097AF51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7314E-1C9D-4351-9C9F-A51A58524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16B-D224-44A1-AA14-8FE3C0FD0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665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DDE6B-B34F-4FA5-857E-449DCA5E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17465-DCCC-4FC0-94BE-65CD88FF6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E6379-C6DD-4B55-876E-59E9D06B2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E1D3F-A185-4606-AF00-CCC88286D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98153-8257-471F-9BA5-5CD98E978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ECBBBB-F6CC-4FC0-A8CF-A6A7D449E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4B18-C5A4-45E1-AFE6-F48F464D5D58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D4BCF6-90B0-4387-AF7B-D280DFD65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143CD2-06EB-4C6D-8720-F74E65E1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16B-D224-44A1-AA14-8FE3C0FD0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27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4DC5-55B2-4A56-94E8-CFC401BCA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89E63D-B5E4-46E2-939C-1215117C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4B18-C5A4-45E1-AFE6-F48F464D5D58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4C79B7-9742-484F-B4BF-D6D2EDF09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85159-E3D2-4159-8784-CF4F3F9D8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16B-D224-44A1-AA14-8FE3C0FD0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349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E521FB-A3BA-4574-9C44-8107A8ABF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4B18-C5A4-45E1-AFE6-F48F464D5D58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2D27A-06AA-4240-BF93-1D56A5974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5DFB1-BA07-41E9-88B6-8FAD644B2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16B-D224-44A1-AA14-8FE3C0FD0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012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79257-E49A-4DD3-8DC7-2DC533DE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29206-E46C-4069-95F5-61E255606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10E64-CEE5-4A2E-AD2C-83BB2F8BD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F2731-1EC5-47AD-A7FD-A4720D1DE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4B18-C5A4-45E1-AFE6-F48F464D5D58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4C7DA8-7ECD-4FD5-9F87-B3AAD36D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C8877-725C-4284-A56F-8E9E55F0D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16B-D224-44A1-AA14-8FE3C0FD0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610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D5351-8461-4781-AAFA-030E7771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015667-2D00-4085-B18D-21ACA5AEE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147A6-9672-416B-B5CF-836FA4F31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0D118-4160-4FD1-A654-E169B8154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4B18-C5A4-45E1-AFE6-F48F464D5D58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2D836-BDC9-42D4-BA0E-450581787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0B524-AEEC-48B8-913D-7A811D27F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16B-D224-44A1-AA14-8FE3C0FD0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11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BED671-052B-411A-8B6C-3D7D17B47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22285-3795-4F39-97C2-5A2D46337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B6D9B-5BED-4C19-9D7E-26DD715ED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E4B18-C5A4-45E1-AFE6-F48F464D5D58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BC6A1-6C0C-4BB9-B78E-7FD1523A6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BD564-D9B8-4C8D-AB33-0D091560A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3016B-D224-44A1-AA14-8FE3C0FD0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5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704A25C-9A71-458B-B165-8D617FD24E3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t="36149" r="14445" b="25576"/>
          <a:stretch/>
        </p:blipFill>
        <p:spPr bwMode="auto">
          <a:xfrm>
            <a:off x="2257844" y="1099160"/>
            <a:ext cx="7236630" cy="1396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260958" y="428529"/>
            <a:ext cx="257308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1" i="0" u="none" strike="noStrike" cap="none" normalizeH="0" baseline="0" dirty="0">
                <a:ln>
                  <a:noFill/>
                </a:ln>
                <a:solidFill>
                  <a:srgbClr val="1338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342" y="148917"/>
            <a:ext cx="589131" cy="535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08289" y="123511"/>
            <a:ext cx="2583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b="1" dirty="0">
                <a:solidFill>
                  <a:srgbClr val="13388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@LJMU_PGRs #PGRFest22 </a:t>
            </a:r>
            <a:endParaRPr lang="en-GB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6AFBA66-DAAC-483F-A24F-9949DD939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956" y="3147236"/>
            <a:ext cx="9729569" cy="2611599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en-US" sz="6000" b="1" dirty="0">
                <a:solidFill>
                  <a:srgbClr val="1338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Postgraduate Festival 2022</a:t>
            </a:r>
            <a:br>
              <a:rPr lang="en-US" sz="6000" b="1" dirty="0">
                <a:latin typeface="Calibri"/>
                <a:cs typeface="Calibri"/>
              </a:rPr>
            </a:br>
            <a:r>
              <a:rPr lang="en-GB" sz="4000" dirty="0">
                <a:solidFill>
                  <a:srgbClr val="133880"/>
                </a:solidFill>
                <a:latin typeface="+mn-lt"/>
                <a:cs typeface="Arial" panose="020B0604020202020204" pitchFamily="34" charset="0"/>
              </a:rPr>
              <a:t>Posters Group 1:</a:t>
            </a:r>
            <a:br>
              <a:rPr lang="en-GB" sz="4000" dirty="0">
                <a:solidFill>
                  <a:srgbClr val="133880"/>
                </a:solidFill>
                <a:latin typeface="+mn-lt"/>
                <a:cs typeface="Arial" panose="020B0604020202020204" pitchFamily="34" charset="0"/>
              </a:rPr>
            </a:br>
            <a:r>
              <a:rPr lang="en-GB" sz="4000" dirty="0">
                <a:solidFill>
                  <a:srgbClr val="133880"/>
                </a:solidFill>
                <a:latin typeface="+mn-lt"/>
                <a:cs typeface="Arial" panose="020B0604020202020204" pitchFamily="34" charset="0"/>
              </a:rPr>
              <a:t>Early-stage postgraduate researchers</a:t>
            </a:r>
            <a:br>
              <a:rPr lang="en-GB" sz="4000" b="1" dirty="0">
                <a:solidFill>
                  <a:srgbClr val="133880"/>
                </a:solidFill>
                <a:latin typeface="+mn-lt"/>
                <a:cs typeface="Arial" panose="020B0604020202020204" pitchFamily="34" charset="0"/>
              </a:rPr>
            </a:br>
            <a:endParaRPr lang="en-US" sz="4000" b="1" dirty="0">
              <a:solidFill>
                <a:srgbClr val="13388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30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FC5678C-ED6C-46DB-8A39-94E9F3BEF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61" y="143588"/>
            <a:ext cx="9295210" cy="6570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6599BB-FDC5-4BF6-83FC-422D3F0607A5}"/>
              </a:ext>
            </a:extLst>
          </p:cNvPr>
          <p:cNvSpPr txBox="1"/>
          <p:nvPr/>
        </p:nvSpPr>
        <p:spPr>
          <a:xfrm>
            <a:off x="1524" y="5832086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10. Zoe Bell, SPS</a:t>
            </a:r>
          </a:p>
        </p:txBody>
      </p:sp>
    </p:spTree>
    <p:extLst>
      <p:ext uri="{BB962C8B-B14F-4D97-AF65-F5344CB8AC3E}">
        <p14:creationId xmlns:p14="http://schemas.microsoft.com/office/powerpoint/2010/main" val="942344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333B767C-7955-4023-9CE2-BDD2CD22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68" y="86054"/>
            <a:ext cx="9589317" cy="6771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4941E2-1A2E-4A0A-89DE-530FB89ACA2B}"/>
              </a:ext>
            </a:extLst>
          </p:cNvPr>
          <p:cNvSpPr txBox="1"/>
          <p:nvPr/>
        </p:nvSpPr>
        <p:spPr>
          <a:xfrm>
            <a:off x="62450" y="5676638"/>
            <a:ext cx="14280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11. </a:t>
            </a:r>
            <a:r>
              <a:rPr lang="en-GB" dirty="0" err="1"/>
              <a:t>Norliza</a:t>
            </a:r>
            <a:r>
              <a:rPr lang="en-GB" dirty="0"/>
              <a:t> </a:t>
            </a:r>
          </a:p>
          <a:p>
            <a:r>
              <a:rPr lang="en-GB" dirty="0"/>
              <a:t>Mohd Salleh, </a:t>
            </a:r>
          </a:p>
          <a:p>
            <a:r>
              <a:rPr lang="en-GB" dirty="0"/>
              <a:t>SPS</a:t>
            </a:r>
          </a:p>
        </p:txBody>
      </p:sp>
    </p:spTree>
    <p:extLst>
      <p:ext uri="{BB962C8B-B14F-4D97-AF65-F5344CB8AC3E}">
        <p14:creationId xmlns:p14="http://schemas.microsoft.com/office/powerpoint/2010/main" val="266898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EE08DE5-34D5-4A5B-8525-930972266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14" y="0"/>
            <a:ext cx="971117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4D3681-2CEF-4032-B0D1-C28440728A06}"/>
              </a:ext>
            </a:extLst>
          </p:cNvPr>
          <p:cNvSpPr txBox="1"/>
          <p:nvPr/>
        </p:nvSpPr>
        <p:spPr>
          <a:xfrm>
            <a:off x="62450" y="5676638"/>
            <a:ext cx="1428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12. Charlotte Haines, PHI </a:t>
            </a:r>
          </a:p>
        </p:txBody>
      </p:sp>
    </p:spTree>
    <p:extLst>
      <p:ext uri="{BB962C8B-B14F-4D97-AF65-F5344CB8AC3E}">
        <p14:creationId xmlns:p14="http://schemas.microsoft.com/office/powerpoint/2010/main" val="1283146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40934230-DACA-41A1-846B-3AE267083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32" y="93306"/>
            <a:ext cx="9234753" cy="65215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AF9B08-A52C-4148-80BB-3F4EA96D6E65}"/>
              </a:ext>
            </a:extLst>
          </p:cNvPr>
          <p:cNvSpPr txBox="1"/>
          <p:nvPr/>
        </p:nvSpPr>
        <p:spPr>
          <a:xfrm>
            <a:off x="62450" y="5676638"/>
            <a:ext cx="1428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13. Hui Liu, LBS</a:t>
            </a:r>
          </a:p>
        </p:txBody>
      </p:sp>
    </p:spTree>
    <p:extLst>
      <p:ext uri="{BB962C8B-B14F-4D97-AF65-F5344CB8AC3E}">
        <p14:creationId xmlns:p14="http://schemas.microsoft.com/office/powerpoint/2010/main" val="496448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65C662E3-1D98-45E3-8172-43BB49F40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76" y="102330"/>
            <a:ext cx="9421366" cy="66533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C709EE-8245-444C-A13B-7DE1E1665592}"/>
              </a:ext>
            </a:extLst>
          </p:cNvPr>
          <p:cNvSpPr txBox="1"/>
          <p:nvPr/>
        </p:nvSpPr>
        <p:spPr>
          <a:xfrm>
            <a:off x="62450" y="5676638"/>
            <a:ext cx="1428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14. Liz Edwards, LSS</a:t>
            </a:r>
          </a:p>
        </p:txBody>
      </p:sp>
    </p:spTree>
    <p:extLst>
      <p:ext uri="{BB962C8B-B14F-4D97-AF65-F5344CB8AC3E}">
        <p14:creationId xmlns:p14="http://schemas.microsoft.com/office/powerpoint/2010/main" val="909980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45D9FA0-0C99-4551-8F9E-CFF3F09D4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08" y="0"/>
            <a:ext cx="9607978" cy="6785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13DFA7-1778-4746-902F-B55ED4078D52}"/>
              </a:ext>
            </a:extLst>
          </p:cNvPr>
          <p:cNvSpPr txBox="1"/>
          <p:nvPr/>
        </p:nvSpPr>
        <p:spPr>
          <a:xfrm>
            <a:off x="62450" y="5676638"/>
            <a:ext cx="14280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15. Gaynor Llewellyn-Jenkins, HSS</a:t>
            </a:r>
          </a:p>
        </p:txBody>
      </p:sp>
    </p:spTree>
    <p:extLst>
      <p:ext uri="{BB962C8B-B14F-4D97-AF65-F5344CB8AC3E}">
        <p14:creationId xmlns:p14="http://schemas.microsoft.com/office/powerpoint/2010/main" val="345011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Description automatically generated with low confidence">
            <a:extLst>
              <a:ext uri="{FF2B5EF4-FFF2-40B4-BE49-F238E27FC236}">
                <a16:creationId xmlns:a16="http://schemas.microsoft.com/office/drawing/2014/main" id="{37D0F716-806D-4C76-A04A-3EDC7F40E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4" y="0"/>
            <a:ext cx="9437111" cy="6664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BB7C82-A319-4DCB-8575-45C5EACEF17B}"/>
              </a:ext>
            </a:extLst>
          </p:cNvPr>
          <p:cNvSpPr txBox="1"/>
          <p:nvPr/>
        </p:nvSpPr>
        <p:spPr>
          <a:xfrm>
            <a:off x="62450" y="5676638"/>
            <a:ext cx="14280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16. Geneva Beckford,</a:t>
            </a:r>
          </a:p>
          <a:p>
            <a:r>
              <a:rPr lang="en-GB" dirty="0"/>
              <a:t>LSA</a:t>
            </a:r>
          </a:p>
        </p:txBody>
      </p:sp>
    </p:spTree>
    <p:extLst>
      <p:ext uri="{BB962C8B-B14F-4D97-AF65-F5344CB8AC3E}">
        <p14:creationId xmlns:p14="http://schemas.microsoft.com/office/powerpoint/2010/main" val="1329447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95F195A-0EF9-438F-AE6A-10C62B0BF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5250"/>
            <a:ext cx="9130688" cy="6450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937A36-95AA-4892-8CD3-3A5F0DAF71D1}"/>
              </a:ext>
            </a:extLst>
          </p:cNvPr>
          <p:cNvSpPr txBox="1"/>
          <p:nvPr/>
        </p:nvSpPr>
        <p:spPr>
          <a:xfrm>
            <a:off x="62450" y="5676638"/>
            <a:ext cx="14280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17. Anna Houghton, LSA</a:t>
            </a:r>
          </a:p>
        </p:txBody>
      </p:sp>
    </p:spTree>
    <p:extLst>
      <p:ext uri="{BB962C8B-B14F-4D97-AF65-F5344CB8AC3E}">
        <p14:creationId xmlns:p14="http://schemas.microsoft.com/office/powerpoint/2010/main" val="138944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F02FA79-0D56-40CB-A983-94CD07D6D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0"/>
            <a:ext cx="9417281" cy="6651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609F78-1003-4B72-968E-9E1F72C88BC3}"/>
              </a:ext>
            </a:extLst>
          </p:cNvPr>
          <p:cNvSpPr txBox="1"/>
          <p:nvPr/>
        </p:nvSpPr>
        <p:spPr>
          <a:xfrm>
            <a:off x="62450" y="5676638"/>
            <a:ext cx="14280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18. Martina </a:t>
            </a:r>
          </a:p>
          <a:p>
            <a:r>
              <a:rPr lang="en-GB" dirty="0"/>
              <a:t>Pizzolato, LSA</a:t>
            </a:r>
          </a:p>
        </p:txBody>
      </p:sp>
    </p:spTree>
    <p:extLst>
      <p:ext uri="{BB962C8B-B14F-4D97-AF65-F5344CB8AC3E}">
        <p14:creationId xmlns:p14="http://schemas.microsoft.com/office/powerpoint/2010/main" val="119565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E033CAC7-9D1A-411B-B665-B718B4973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38" y="0"/>
            <a:ext cx="971117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0921D3-AD6E-42BB-9C13-5AFB8D33E208}"/>
              </a:ext>
            </a:extLst>
          </p:cNvPr>
          <p:cNvSpPr txBox="1"/>
          <p:nvPr/>
        </p:nvSpPr>
        <p:spPr>
          <a:xfrm>
            <a:off x="121158" y="5685782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19. Molly Hawker, </a:t>
            </a:r>
          </a:p>
          <a:p>
            <a:r>
              <a:rPr lang="en-GB" dirty="0"/>
              <a:t>CMP</a:t>
            </a:r>
          </a:p>
        </p:txBody>
      </p:sp>
    </p:spTree>
    <p:extLst>
      <p:ext uri="{BB962C8B-B14F-4D97-AF65-F5344CB8AC3E}">
        <p14:creationId xmlns:p14="http://schemas.microsoft.com/office/powerpoint/2010/main" val="1416557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0D34B-8FED-44D5-AB64-DDAE2297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4ECDFEB9-D7DD-4A31-A554-8FE0873AB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88" y="193597"/>
            <a:ext cx="9158811" cy="647080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64A814-BEFD-4C3D-9018-05294486B8A1}"/>
              </a:ext>
            </a:extLst>
          </p:cNvPr>
          <p:cNvSpPr txBox="1"/>
          <p:nvPr/>
        </p:nvSpPr>
        <p:spPr>
          <a:xfrm>
            <a:off x="171450" y="5867400"/>
            <a:ext cx="183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 Anita Morris, NAH </a:t>
            </a:r>
          </a:p>
        </p:txBody>
      </p:sp>
    </p:spTree>
    <p:extLst>
      <p:ext uri="{BB962C8B-B14F-4D97-AF65-F5344CB8AC3E}">
        <p14:creationId xmlns:p14="http://schemas.microsoft.com/office/powerpoint/2010/main" val="971564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FD76BDD-1B0B-4EBB-9CAA-5F9EB667E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0"/>
            <a:ext cx="9417475" cy="6651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7F5454-7BDC-4E5F-8D6F-192D8370337E}"/>
              </a:ext>
            </a:extLst>
          </p:cNvPr>
          <p:cNvSpPr txBox="1"/>
          <p:nvPr/>
        </p:nvSpPr>
        <p:spPr>
          <a:xfrm>
            <a:off x="-10287" y="5731502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20. Elysia </a:t>
            </a:r>
          </a:p>
          <a:p>
            <a:r>
              <a:rPr lang="en-GB" dirty="0"/>
              <a:t>Greenway, LSA</a:t>
            </a:r>
          </a:p>
        </p:txBody>
      </p:sp>
    </p:spTree>
    <p:extLst>
      <p:ext uri="{BB962C8B-B14F-4D97-AF65-F5344CB8AC3E}">
        <p14:creationId xmlns:p14="http://schemas.microsoft.com/office/powerpoint/2010/main" val="3715708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064D4A6-373F-4712-9A68-CE25440CE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4" y="0"/>
            <a:ext cx="9570461" cy="6758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E25B18-212B-4A0D-8F01-7CF48A14376F}"/>
              </a:ext>
            </a:extLst>
          </p:cNvPr>
          <p:cNvSpPr txBox="1"/>
          <p:nvPr/>
        </p:nvSpPr>
        <p:spPr>
          <a:xfrm>
            <a:off x="157734" y="5960102"/>
            <a:ext cx="1082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21. Si Gu, </a:t>
            </a:r>
          </a:p>
          <a:p>
            <a:r>
              <a:rPr lang="en-GB" dirty="0"/>
              <a:t>PBS</a:t>
            </a:r>
          </a:p>
        </p:txBody>
      </p:sp>
    </p:spTree>
    <p:extLst>
      <p:ext uri="{BB962C8B-B14F-4D97-AF65-F5344CB8AC3E}">
        <p14:creationId xmlns:p14="http://schemas.microsoft.com/office/powerpoint/2010/main" val="883300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05064C-5FD1-495A-A240-758455062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4" y="161925"/>
            <a:ext cx="9056111" cy="63953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46BDEC-20E7-41D5-BC5C-0583A8E4C199}"/>
              </a:ext>
            </a:extLst>
          </p:cNvPr>
          <p:cNvSpPr txBox="1"/>
          <p:nvPr/>
        </p:nvSpPr>
        <p:spPr>
          <a:xfrm>
            <a:off x="157734" y="5960102"/>
            <a:ext cx="1433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22. Sian Philips, ARI</a:t>
            </a:r>
          </a:p>
        </p:txBody>
      </p:sp>
    </p:spTree>
    <p:extLst>
      <p:ext uri="{BB962C8B-B14F-4D97-AF65-F5344CB8AC3E}">
        <p14:creationId xmlns:p14="http://schemas.microsoft.com/office/powerpoint/2010/main" val="1934003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E9B03E30-87B1-41B2-B6AD-94DA7AF1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66675"/>
            <a:ext cx="9118273" cy="64326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5A8306-0902-4E26-B61D-4226B867375C}"/>
              </a:ext>
            </a:extLst>
          </p:cNvPr>
          <p:cNvSpPr txBox="1"/>
          <p:nvPr/>
        </p:nvSpPr>
        <p:spPr>
          <a:xfrm>
            <a:off x="157734" y="5960102"/>
            <a:ext cx="1433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23. Phebie Watson, PBS </a:t>
            </a:r>
          </a:p>
        </p:txBody>
      </p:sp>
    </p:spTree>
    <p:extLst>
      <p:ext uri="{BB962C8B-B14F-4D97-AF65-F5344CB8AC3E}">
        <p14:creationId xmlns:p14="http://schemas.microsoft.com/office/powerpoint/2010/main" val="1498937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6C45EE0-8B64-4089-940C-0B995E30B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043"/>
            <a:ext cx="9160886" cy="6469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3A9672-37DA-4666-99DF-038FA31CE6B8}"/>
              </a:ext>
            </a:extLst>
          </p:cNvPr>
          <p:cNvSpPr txBox="1"/>
          <p:nvPr/>
        </p:nvSpPr>
        <p:spPr>
          <a:xfrm>
            <a:off x="157734" y="5960102"/>
            <a:ext cx="1433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24. David Law, ARI</a:t>
            </a:r>
          </a:p>
        </p:txBody>
      </p:sp>
    </p:spTree>
    <p:extLst>
      <p:ext uri="{BB962C8B-B14F-4D97-AF65-F5344CB8AC3E}">
        <p14:creationId xmlns:p14="http://schemas.microsoft.com/office/powerpoint/2010/main" val="2844902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C664D6-E10A-4714-9BA7-F017CBB7C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78" y="0"/>
            <a:ext cx="971028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FB0CDB-912D-451F-B2E8-A00931B37A65}"/>
              </a:ext>
            </a:extLst>
          </p:cNvPr>
          <p:cNvSpPr txBox="1"/>
          <p:nvPr/>
        </p:nvSpPr>
        <p:spPr>
          <a:xfrm>
            <a:off x="157734" y="5960102"/>
            <a:ext cx="1433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25. David Hitchmough, ENG</a:t>
            </a:r>
          </a:p>
        </p:txBody>
      </p:sp>
    </p:spTree>
    <p:extLst>
      <p:ext uri="{BB962C8B-B14F-4D97-AF65-F5344CB8AC3E}">
        <p14:creationId xmlns:p14="http://schemas.microsoft.com/office/powerpoint/2010/main" val="3223727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ord&#10;&#10;Description automatically generated">
            <a:extLst>
              <a:ext uri="{FF2B5EF4-FFF2-40B4-BE49-F238E27FC236}">
                <a16:creationId xmlns:a16="http://schemas.microsoft.com/office/drawing/2014/main" id="{E4ADF9ED-1507-4675-9826-1609DC6A1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0"/>
            <a:ext cx="9599036" cy="6778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3292BB-2079-41E6-8FBF-3482D06F26A8}"/>
              </a:ext>
            </a:extLst>
          </p:cNvPr>
          <p:cNvSpPr txBox="1"/>
          <p:nvPr/>
        </p:nvSpPr>
        <p:spPr>
          <a:xfrm>
            <a:off x="157734" y="5960102"/>
            <a:ext cx="1433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26. Caighley Logan, PBS</a:t>
            </a:r>
          </a:p>
        </p:txBody>
      </p:sp>
    </p:spTree>
    <p:extLst>
      <p:ext uri="{BB962C8B-B14F-4D97-AF65-F5344CB8AC3E}">
        <p14:creationId xmlns:p14="http://schemas.microsoft.com/office/powerpoint/2010/main" val="1549684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3373234-6633-4BED-83CB-774B8F300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5" y="110784"/>
            <a:ext cx="9182100" cy="6486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F1526F-299D-4BE9-9BD5-43889AF2CB8C}"/>
              </a:ext>
            </a:extLst>
          </p:cNvPr>
          <p:cNvSpPr txBox="1"/>
          <p:nvPr/>
        </p:nvSpPr>
        <p:spPr>
          <a:xfrm>
            <a:off x="157734" y="5960102"/>
            <a:ext cx="1433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27. Bingyu Mu, ENG</a:t>
            </a:r>
          </a:p>
        </p:txBody>
      </p:sp>
    </p:spTree>
    <p:extLst>
      <p:ext uri="{BB962C8B-B14F-4D97-AF65-F5344CB8AC3E}">
        <p14:creationId xmlns:p14="http://schemas.microsoft.com/office/powerpoint/2010/main" val="4074963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2CEA-6437-4758-9EA0-FDF19A34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48FE847-3F37-49BB-9A5D-3DB3FCEBC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037" y="101595"/>
            <a:ext cx="4823925" cy="68308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80D6F6-C0A0-499F-A0EE-8EE795E0E09B}"/>
              </a:ext>
            </a:extLst>
          </p:cNvPr>
          <p:cNvSpPr txBox="1"/>
          <p:nvPr/>
        </p:nvSpPr>
        <p:spPr>
          <a:xfrm>
            <a:off x="171449" y="5867400"/>
            <a:ext cx="265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 Bethany Donaghy, PSY</a:t>
            </a:r>
          </a:p>
        </p:txBody>
      </p:sp>
    </p:spTree>
    <p:extLst>
      <p:ext uri="{BB962C8B-B14F-4D97-AF65-F5344CB8AC3E}">
        <p14:creationId xmlns:p14="http://schemas.microsoft.com/office/powerpoint/2010/main" val="4014011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4C26B-94EE-4498-ABB5-2F2E508CB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1BD90B6-465D-46F3-9809-2D8DE8498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3" y="235804"/>
            <a:ext cx="9377264" cy="662219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9DC0F4-AB34-4424-B24C-AA853852AE41}"/>
              </a:ext>
            </a:extLst>
          </p:cNvPr>
          <p:cNvSpPr txBox="1"/>
          <p:nvPr/>
        </p:nvSpPr>
        <p:spPr>
          <a:xfrm>
            <a:off x="171450" y="5867400"/>
            <a:ext cx="183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3. Sam Alder, </a:t>
            </a:r>
          </a:p>
          <a:p>
            <a:r>
              <a:rPr lang="en-GB" dirty="0"/>
              <a:t>SPS</a:t>
            </a:r>
          </a:p>
        </p:txBody>
      </p:sp>
    </p:spTree>
    <p:extLst>
      <p:ext uri="{BB962C8B-B14F-4D97-AF65-F5344CB8AC3E}">
        <p14:creationId xmlns:p14="http://schemas.microsoft.com/office/powerpoint/2010/main" val="1993316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5E239-BC79-4A36-A452-12386F90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E0BE9E2-350B-46DB-BA7C-907977F45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2" y="493388"/>
            <a:ext cx="8612155" cy="608187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6C4942-07EC-420E-BF6D-33128EBF143A}"/>
              </a:ext>
            </a:extLst>
          </p:cNvPr>
          <p:cNvSpPr txBox="1"/>
          <p:nvPr/>
        </p:nvSpPr>
        <p:spPr>
          <a:xfrm>
            <a:off x="171450" y="5867400"/>
            <a:ext cx="209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4.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Oluwaremilekun</a:t>
            </a:r>
            <a:r>
              <a:rPr lang="en-GB" dirty="0"/>
              <a:t> Adetayo, EDN</a:t>
            </a:r>
          </a:p>
        </p:txBody>
      </p:sp>
    </p:spTree>
    <p:extLst>
      <p:ext uri="{BB962C8B-B14F-4D97-AF65-F5344CB8AC3E}">
        <p14:creationId xmlns:p14="http://schemas.microsoft.com/office/powerpoint/2010/main" val="2835420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DBDA-9016-4625-8B79-4B9E418FD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, timeline&#10;&#10;Description automatically generated">
            <a:extLst>
              <a:ext uri="{FF2B5EF4-FFF2-40B4-BE49-F238E27FC236}">
                <a16:creationId xmlns:a16="http://schemas.microsoft.com/office/drawing/2014/main" id="{960054B9-3663-4154-A39C-74C4EAC2B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08" y="212222"/>
            <a:ext cx="8893627" cy="628065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51A1C5-182E-4803-BCDE-01041ADDA930}"/>
              </a:ext>
            </a:extLst>
          </p:cNvPr>
          <p:cNvSpPr txBox="1"/>
          <p:nvPr/>
        </p:nvSpPr>
        <p:spPr>
          <a:xfrm>
            <a:off x="76945" y="5941814"/>
            <a:ext cx="1647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6. Zalihe Kamil-Thomas, NAH</a:t>
            </a:r>
          </a:p>
        </p:txBody>
      </p:sp>
    </p:spTree>
    <p:extLst>
      <p:ext uri="{BB962C8B-B14F-4D97-AF65-F5344CB8AC3E}">
        <p14:creationId xmlns:p14="http://schemas.microsoft.com/office/powerpoint/2010/main" val="1639157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649F901D-2130-4B6C-ABA4-8D992E2C3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14" y="0"/>
            <a:ext cx="971117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7FE7B-138E-4AB8-9A96-21F54A8F88B1}"/>
              </a:ext>
            </a:extLst>
          </p:cNvPr>
          <p:cNvSpPr txBox="1"/>
          <p:nvPr/>
        </p:nvSpPr>
        <p:spPr>
          <a:xfrm>
            <a:off x="66294" y="5237726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7. Andrew</a:t>
            </a:r>
          </a:p>
          <a:p>
            <a:r>
              <a:rPr lang="en-GB" dirty="0"/>
              <a:t>Davies, SPS</a:t>
            </a:r>
          </a:p>
        </p:txBody>
      </p:sp>
    </p:spTree>
    <p:extLst>
      <p:ext uri="{BB962C8B-B14F-4D97-AF65-F5344CB8AC3E}">
        <p14:creationId xmlns:p14="http://schemas.microsoft.com/office/powerpoint/2010/main" val="3893479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9F52EE-32F7-441C-A816-2018DC23C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34" y="0"/>
            <a:ext cx="970833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8B5FC8-DDE9-4507-A5EB-F835D4D75102}"/>
              </a:ext>
            </a:extLst>
          </p:cNvPr>
          <p:cNvSpPr txBox="1"/>
          <p:nvPr/>
        </p:nvSpPr>
        <p:spPr>
          <a:xfrm>
            <a:off x="65532" y="5612630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8. Guangze </a:t>
            </a:r>
          </a:p>
          <a:p>
            <a:r>
              <a:rPr lang="en-GB" dirty="0"/>
              <a:t>Zhang, SPS</a:t>
            </a:r>
          </a:p>
        </p:txBody>
      </p:sp>
    </p:spTree>
    <p:extLst>
      <p:ext uri="{BB962C8B-B14F-4D97-AF65-F5344CB8AC3E}">
        <p14:creationId xmlns:p14="http://schemas.microsoft.com/office/powerpoint/2010/main" val="3624157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24A5F0D7-04ED-4A1F-9D9D-E9E25BD45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45" y="94962"/>
            <a:ext cx="11093031" cy="62398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ABEFD6-E8C7-4DED-9067-AF2AE4669855}"/>
              </a:ext>
            </a:extLst>
          </p:cNvPr>
          <p:cNvSpPr txBox="1"/>
          <p:nvPr/>
        </p:nvSpPr>
        <p:spPr>
          <a:xfrm>
            <a:off x="1524" y="5411462"/>
            <a:ext cx="609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9. Reda </a:t>
            </a:r>
          </a:p>
          <a:p>
            <a:r>
              <a:rPr lang="en-GB" dirty="0"/>
              <a:t>Madroumi,</a:t>
            </a:r>
          </a:p>
          <a:p>
            <a:r>
              <a:rPr lang="en-GB" dirty="0"/>
              <a:t> PSY</a:t>
            </a:r>
          </a:p>
        </p:txBody>
      </p:sp>
    </p:spTree>
    <p:extLst>
      <p:ext uri="{BB962C8B-B14F-4D97-AF65-F5344CB8AC3E}">
        <p14:creationId xmlns:p14="http://schemas.microsoft.com/office/powerpoint/2010/main" val="2479117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178</Words>
  <Application>Microsoft Office PowerPoint</Application>
  <PresentationFormat>Widescreen</PresentationFormat>
  <Paragraphs>41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Postgraduate Festival 2022 Posters Group 1: Early-stage postgraduate researchers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Postgraduate Festival 2022 Posters Group 1: Early stage postgraduate researchers (first year or part time equivalent)</dc:title>
  <dc:creator>Sheppard, Victoria</dc:creator>
  <cp:lastModifiedBy>Sheppard, Victoria</cp:lastModifiedBy>
  <cp:revision>5</cp:revision>
  <dcterms:created xsi:type="dcterms:W3CDTF">2022-05-04T09:29:05Z</dcterms:created>
  <dcterms:modified xsi:type="dcterms:W3CDTF">2022-05-04T11:20:55Z</dcterms:modified>
</cp:coreProperties>
</file>